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54" r:id="rId3"/>
  </p:sldMasterIdLst>
  <p:sldIdLst>
    <p:sldId id="257" r:id="rId4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ster Beagle" initials="BB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C9C"/>
    <a:srgbClr val="BF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24" d="100"/>
          <a:sy n="24" d="100"/>
        </p:scale>
        <p:origin x="1576" y="24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68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99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13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M_School_Nursing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91" y="1053139"/>
            <a:ext cx="8195216" cy="215498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115094" cy="33009824"/>
          </a:xfrm>
          <a:prstGeom prst="rect">
            <a:avLst/>
          </a:prstGeom>
          <a:solidFill>
            <a:srgbClr val="BF0E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0808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4013092" cy="5575452"/>
          </a:xfrm>
          <a:prstGeom prst="rect">
            <a:avLst/>
          </a:prstGeom>
          <a:solidFill>
            <a:srgbClr val="BF0E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2" name="Picture 1" descr="UM_School_Nursing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78" y="1700953"/>
            <a:ext cx="8137921" cy="213991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1996902"/>
            <a:ext cx="44013092" cy="10129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1701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1996902"/>
            <a:ext cx="44013092" cy="10129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5" name="Picture 4" descr="UM_School_Nursing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47" y="1053139"/>
            <a:ext cx="8195216" cy="21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8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package" Target="../embeddings/Microsoft_Word_Document.docx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7"/>
          <p:cNvSpPr txBox="1">
            <a:spLocks noChangeArrowheads="1"/>
          </p:cNvSpPr>
          <p:nvPr/>
        </p:nvSpPr>
        <p:spPr bwMode="auto">
          <a:xfrm>
            <a:off x="1898907" y="7069432"/>
            <a:ext cx="11606211" cy="451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Arial"/>
                <a:cs typeface="Arial"/>
              </a:rPr>
              <a:t>Unintentional injuries are the </a:t>
            </a:r>
            <a:r>
              <a:rPr lang="en-US" sz="2800" b="1" dirty="0">
                <a:latin typeface="Arial"/>
                <a:cs typeface="Arial"/>
              </a:rPr>
              <a:t>leading cause of morbidity and mortality</a:t>
            </a:r>
            <a:r>
              <a:rPr lang="en-US" sz="2800" dirty="0">
                <a:latin typeface="Arial"/>
                <a:cs typeface="Arial"/>
              </a:rPr>
              <a:t> in pediatrics 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12,000+ deaths per year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9.2 million nonfatal injuries treated in emergency room per year </a:t>
            </a:r>
          </a:p>
          <a:p>
            <a:pPr marL="1200150" lvl="1" indent="-457200" eaLnBrk="1" hangingPunct="1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eaLnBrk="1" hangingPunct="1"/>
            <a:r>
              <a:rPr lang="en-US" sz="2800" dirty="0">
                <a:latin typeface="Arial"/>
                <a:cs typeface="Arial"/>
              </a:rPr>
              <a:t>Pediatric providers have difficulty with injury screening and safety prevention counseling during well child visits due to: 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Lack of time during well visit appointment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Nonstandard screening methods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Numerous safety topics to cover</a:t>
            </a:r>
          </a:p>
        </p:txBody>
      </p:sp>
      <p:sp>
        <p:nvSpPr>
          <p:cNvPr id="3" name="Text Box 162"/>
          <p:cNvSpPr txBox="1">
            <a:spLocks noChangeArrowheads="1"/>
          </p:cNvSpPr>
          <p:nvPr/>
        </p:nvSpPr>
        <p:spPr bwMode="auto">
          <a:xfrm>
            <a:off x="1829054" y="5983898"/>
            <a:ext cx="11676063" cy="8302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Problem Statement</a:t>
            </a:r>
          </a:p>
        </p:txBody>
      </p:sp>
      <p:sp>
        <p:nvSpPr>
          <p:cNvPr id="4" name="Text Box 161"/>
          <p:cNvSpPr txBox="1">
            <a:spLocks noChangeArrowheads="1"/>
          </p:cNvSpPr>
          <p:nvPr/>
        </p:nvSpPr>
        <p:spPr bwMode="auto">
          <a:xfrm>
            <a:off x="1829054" y="16886378"/>
            <a:ext cx="11641136" cy="451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latin typeface="Arial"/>
                <a:cs typeface="Arial"/>
              </a:rPr>
              <a:t>Process Goals</a:t>
            </a:r>
            <a:r>
              <a:rPr lang="en-US" sz="2800" dirty="0">
                <a:latin typeface="Arial"/>
                <a:cs typeface="Arial"/>
              </a:rPr>
              <a:t>: (Prior to implementation of the safety tool)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Make the safety tool available for eligible patients to access and complete 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Make the safety tool available for pediatric providers to access, view, and analyze results of completed checklists </a:t>
            </a:r>
          </a:p>
          <a:p>
            <a:pPr eaLnBrk="1" hangingPunct="1"/>
            <a:endParaRPr lang="en-US" sz="2800" dirty="0">
              <a:latin typeface="Arial"/>
              <a:cs typeface="Arial"/>
            </a:endParaRPr>
          </a:p>
          <a:p>
            <a:pPr eaLnBrk="1" hangingPunct="1"/>
            <a:r>
              <a:rPr lang="en-US" sz="2800" b="1" dirty="0">
                <a:latin typeface="Arial"/>
                <a:cs typeface="Arial"/>
              </a:rPr>
              <a:t>Outcome Goals</a:t>
            </a:r>
            <a:r>
              <a:rPr lang="en-US" sz="2800" dirty="0">
                <a:latin typeface="Arial"/>
                <a:cs typeface="Arial"/>
              </a:rPr>
              <a:t>: 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Eligible patients will complete the safety tool through their CHADIS patient portal prior to their appointment 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Providers will review and discuss results during the well child visit</a:t>
            </a:r>
          </a:p>
        </p:txBody>
      </p:sp>
      <p:sp>
        <p:nvSpPr>
          <p:cNvPr id="5" name="Text Box 163"/>
          <p:cNvSpPr txBox="1">
            <a:spLocks noChangeArrowheads="1"/>
          </p:cNvSpPr>
          <p:nvPr/>
        </p:nvSpPr>
        <p:spPr bwMode="auto">
          <a:xfrm>
            <a:off x="1829054" y="12073151"/>
            <a:ext cx="11658600" cy="8302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Purpose &amp; Goals</a:t>
            </a:r>
          </a:p>
        </p:txBody>
      </p:sp>
      <p:sp>
        <p:nvSpPr>
          <p:cNvPr id="6" name="Text Box 164"/>
          <p:cNvSpPr txBox="1">
            <a:spLocks noChangeArrowheads="1"/>
          </p:cNvSpPr>
          <p:nvPr/>
        </p:nvSpPr>
        <p:spPr bwMode="auto">
          <a:xfrm>
            <a:off x="14454445" y="5980722"/>
            <a:ext cx="15849600" cy="833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Results</a:t>
            </a:r>
          </a:p>
        </p:txBody>
      </p:sp>
      <p:sp>
        <p:nvSpPr>
          <p:cNvPr id="7" name="Text Box 165"/>
          <p:cNvSpPr txBox="1">
            <a:spLocks noChangeArrowheads="1"/>
          </p:cNvSpPr>
          <p:nvPr/>
        </p:nvSpPr>
        <p:spPr bwMode="auto">
          <a:xfrm>
            <a:off x="30862846" y="5980722"/>
            <a:ext cx="12242800" cy="8302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Discussion</a:t>
            </a:r>
          </a:p>
        </p:txBody>
      </p:sp>
      <p:sp>
        <p:nvSpPr>
          <p:cNvPr id="8" name="Text Box 156"/>
          <p:cNvSpPr txBox="1">
            <a:spLocks noChangeArrowheads="1"/>
          </p:cNvSpPr>
          <p:nvPr/>
        </p:nvSpPr>
        <p:spPr bwMode="auto">
          <a:xfrm>
            <a:off x="30862846" y="7054645"/>
            <a:ext cx="12039600" cy="1485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Both process goals and one outcome goal were met by the end of the 15-week implementation period</a:t>
            </a:r>
          </a:p>
          <a:p>
            <a:pPr marL="457200" indent="-457200" eaLnBrk="1" hangingPunct="1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A lack of patient registration with CHADIS was a notable barrier to the number of eligible patients receiving the safety tool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Offering the online “quick enroll” option to register families at the office was unsuccessful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Use of the QR code to register patients at the office was preferred</a:t>
            </a:r>
          </a:p>
          <a:p>
            <a:pPr marL="1200150" lvl="1" indent="-457200" eaLnBrk="1" hangingPunct="1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Many families were </a:t>
            </a:r>
            <a:r>
              <a:rPr lang="en-US" sz="2800" b="1" dirty="0">
                <a:latin typeface="Arial"/>
                <a:cs typeface="Arial"/>
              </a:rPr>
              <a:t>not</a:t>
            </a:r>
            <a:r>
              <a:rPr lang="en-US" sz="2800" dirty="0">
                <a:latin typeface="Arial"/>
                <a:cs typeface="Arial"/>
              </a:rPr>
              <a:t> submitting the checklist for review despite accessing the safety tool </a:t>
            </a:r>
          </a:p>
          <a:p>
            <a:pPr eaLnBrk="1" hangingPunct="1"/>
            <a:endParaRPr lang="en-US" sz="2800" dirty="0">
              <a:latin typeface="Arial"/>
              <a:cs typeface="Arial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2800" b="1" dirty="0">
                <a:latin typeface="Arial"/>
                <a:cs typeface="Arial"/>
              </a:rPr>
              <a:t>Provider feedback supports utilization of the CHADIS safety tool due to their perceived improvement in workflow processes and the comprehensive educational content it offers for patients and families</a:t>
            </a:r>
          </a:p>
          <a:p>
            <a:pPr marL="457200" indent="-457200" eaLnBrk="1" hangingPunct="1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2800" b="1" dirty="0">
                <a:latin typeface="Arial"/>
                <a:cs typeface="Arial"/>
              </a:rPr>
              <a:t>Evidence shows that electronic safety screening tools offer</a:t>
            </a:r>
            <a:r>
              <a:rPr lang="en-US" sz="2800" dirty="0">
                <a:latin typeface="Arial"/>
                <a:cs typeface="Arial"/>
              </a:rPr>
              <a:t>: 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Thorough injury risk assessment  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Workflow efficiency 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Standardization in safety assessment and guidance 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Improvement in parental knowledge and behaviors towards safety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Evidence-based updates in pediatric safety for providers and families</a:t>
            </a:r>
          </a:p>
          <a:p>
            <a:pPr marL="1200150" lvl="1" indent="-457200" eaLnBrk="1" hangingPunct="1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Limitations: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COVID-19 pandemic limited office visits due to changes in scheduling and unwillingness of families to go to the clinic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Staffing shortages 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Patient registration with CHADIS remained difficult from the start of implementation</a:t>
            </a:r>
          </a:p>
          <a:p>
            <a:pPr marL="1200150" lvl="1" indent="-457200" eaLnBrk="1" hangingPunct="1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457200" indent="-457200" eaLnBrk="1" hangingPunct="1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457200" indent="-457200" eaLnBrk="1" hangingPunct="1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</p:txBody>
      </p:sp>
      <p:sp>
        <p:nvSpPr>
          <p:cNvPr id="9" name="Text Box 166"/>
          <p:cNvSpPr txBox="1">
            <a:spLocks noChangeArrowheads="1"/>
          </p:cNvSpPr>
          <p:nvPr/>
        </p:nvSpPr>
        <p:spPr bwMode="auto">
          <a:xfrm>
            <a:off x="30862846" y="20582759"/>
            <a:ext cx="12242800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Conclusions</a:t>
            </a:r>
          </a:p>
        </p:txBody>
      </p:sp>
      <p:sp>
        <p:nvSpPr>
          <p:cNvPr id="10" name="Text Box 152"/>
          <p:cNvSpPr txBox="1">
            <a:spLocks noChangeArrowheads="1"/>
          </p:cNvSpPr>
          <p:nvPr/>
        </p:nvSpPr>
        <p:spPr bwMode="auto">
          <a:xfrm>
            <a:off x="31066045" y="23528642"/>
            <a:ext cx="12039600" cy="494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The CHADIS safety tool is valued by staff and providers, making it more likely to be sustained and utilized at other practices that use CHADIS </a:t>
            </a:r>
          </a:p>
          <a:p>
            <a:pPr eaLnBrk="1" hangingPunct="1"/>
            <a:endParaRPr lang="en-US" sz="2800" dirty="0">
              <a:latin typeface="Arial"/>
              <a:cs typeface="Arial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Facilitates workflow processes by decreasing the time spent on screening and discussing safety prevention during well visits</a:t>
            </a:r>
          </a:p>
          <a:p>
            <a:pPr eaLnBrk="1" hangingPunct="1"/>
            <a:endParaRPr lang="en-US" sz="2800" dirty="0">
              <a:latin typeface="Arial"/>
              <a:cs typeface="Arial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Future QI projects may include: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A longer implementation trial period for the safety tool</a:t>
            </a:r>
          </a:p>
          <a:p>
            <a:pPr marL="1200150" lvl="1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Getting families registered with CHADIS and understanding barriers to registration</a:t>
            </a:r>
          </a:p>
        </p:txBody>
      </p:sp>
      <p:sp>
        <p:nvSpPr>
          <p:cNvPr id="11" name="Text Box 167"/>
          <p:cNvSpPr txBox="1">
            <a:spLocks noChangeArrowheads="1"/>
          </p:cNvSpPr>
          <p:nvPr/>
        </p:nvSpPr>
        <p:spPr bwMode="auto">
          <a:xfrm>
            <a:off x="31066046" y="28717493"/>
            <a:ext cx="12039600" cy="8334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References</a:t>
            </a:r>
          </a:p>
        </p:txBody>
      </p:sp>
      <p:sp>
        <p:nvSpPr>
          <p:cNvPr id="12" name="Text Box 161"/>
          <p:cNvSpPr txBox="1">
            <a:spLocks noChangeArrowheads="1"/>
          </p:cNvSpPr>
          <p:nvPr/>
        </p:nvSpPr>
        <p:spPr bwMode="auto">
          <a:xfrm>
            <a:off x="1863983" y="22791235"/>
            <a:ext cx="11658599" cy="101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latin typeface="Arial"/>
                <a:cs typeface="Arial"/>
              </a:rPr>
              <a:t>Setting</a:t>
            </a:r>
            <a:r>
              <a:rPr lang="en-US" sz="2800" dirty="0">
                <a:latin typeface="Arial"/>
                <a:cs typeface="Arial"/>
              </a:rPr>
              <a:t>: Small, urban community pediatric practice</a:t>
            </a:r>
          </a:p>
          <a:p>
            <a:pPr eaLnBrk="1" hangingPunct="1"/>
            <a:endParaRPr lang="en-US" sz="2800" dirty="0">
              <a:latin typeface="Arial"/>
              <a:cs typeface="Arial"/>
            </a:endParaRPr>
          </a:p>
          <a:p>
            <a:pPr eaLnBrk="1" hangingPunct="1"/>
            <a:r>
              <a:rPr lang="en-US" sz="2800" b="1" dirty="0">
                <a:latin typeface="Arial"/>
                <a:cs typeface="Arial"/>
              </a:rPr>
              <a:t>Target Population</a:t>
            </a:r>
            <a:r>
              <a:rPr lang="en-US" sz="2800" dirty="0">
                <a:latin typeface="Arial"/>
                <a:cs typeface="Arial"/>
              </a:rPr>
              <a:t>: Infants and children ages 0 to 10 years of age for routine well child visits</a:t>
            </a:r>
          </a:p>
          <a:p>
            <a:pPr eaLnBrk="1" hangingPunct="1"/>
            <a:endParaRPr lang="en-US" sz="2800" dirty="0">
              <a:latin typeface="Arial"/>
              <a:cs typeface="Arial"/>
            </a:endParaRPr>
          </a:p>
          <a:p>
            <a:pPr eaLnBrk="1" hangingPunct="1"/>
            <a:r>
              <a:rPr lang="en-US" sz="2800" b="1" dirty="0">
                <a:latin typeface="Arial"/>
                <a:cs typeface="Arial"/>
              </a:rPr>
              <a:t>Implementation Strategies</a:t>
            </a:r>
            <a:r>
              <a:rPr lang="en-US" sz="2800" dirty="0">
                <a:latin typeface="Arial"/>
                <a:cs typeface="Arial"/>
              </a:rPr>
              <a:t>: 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Use of QR code and “quick enroll” patient CHADIS registration</a:t>
            </a:r>
          </a:p>
          <a:p>
            <a:pPr eaLnBrk="1" hangingPunct="1"/>
            <a:endParaRPr lang="en-US" sz="2800" dirty="0">
              <a:latin typeface="Arial"/>
              <a:cs typeface="Arial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Pre-visit auto-assignment of age-specific safety checklists to eligible patients through their CHADIS patient portal</a:t>
            </a:r>
          </a:p>
          <a:p>
            <a:pPr eaLnBrk="1" hangingPunct="1"/>
            <a:endParaRPr lang="en-US" sz="2800" dirty="0">
              <a:latin typeface="Arial"/>
              <a:cs typeface="Arial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Electronic safety guidance provided to patients upon completion of the checklist for review</a:t>
            </a:r>
          </a:p>
          <a:p>
            <a:pPr marL="457200" indent="-457200" eaLnBrk="1" hangingPunct="1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Providers review completed checklist results in CHADIS to discuss focused safety guidance with families during visits</a:t>
            </a:r>
          </a:p>
          <a:p>
            <a:pPr eaLnBrk="1" hangingPunct="1"/>
            <a:endParaRPr lang="en-US" sz="2800" dirty="0">
              <a:latin typeface="Arial"/>
              <a:cs typeface="Arial"/>
            </a:endParaRPr>
          </a:p>
          <a:p>
            <a:pPr eaLnBrk="1" hangingPunct="1"/>
            <a:r>
              <a:rPr lang="en-US" sz="2800" b="1" dirty="0">
                <a:latin typeface="Arial"/>
                <a:cs typeface="Arial"/>
              </a:rPr>
              <a:t>Implementation Tactics: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Identifying and preparing site champions, staff education, assessment for implementation readiness, technical assistance and clinical support, identification of barriers and facilitators, routine meetings and reminders</a:t>
            </a:r>
          </a:p>
          <a:p>
            <a:pPr marL="457200" indent="-457200" eaLnBrk="1" hangingPunct="1">
              <a:buFont typeface="Arial"/>
              <a:buChar char="•"/>
            </a:pPr>
            <a:endParaRPr lang="en-US" sz="3100" dirty="0">
              <a:latin typeface="Arial"/>
              <a:cs typeface="Arial"/>
            </a:endParaRPr>
          </a:p>
        </p:txBody>
      </p:sp>
      <p:sp>
        <p:nvSpPr>
          <p:cNvPr id="13" name="Text Box 164"/>
          <p:cNvSpPr txBox="1">
            <a:spLocks noChangeArrowheads="1"/>
          </p:cNvSpPr>
          <p:nvPr/>
        </p:nvSpPr>
        <p:spPr bwMode="auto">
          <a:xfrm>
            <a:off x="1846517" y="21849715"/>
            <a:ext cx="11658600" cy="8302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Methods</a:t>
            </a:r>
          </a:p>
        </p:txBody>
      </p:sp>
      <p:sp>
        <p:nvSpPr>
          <p:cNvPr id="17" name="Text Box 156"/>
          <p:cNvSpPr txBox="1">
            <a:spLocks noChangeArrowheads="1"/>
          </p:cNvSpPr>
          <p:nvPr/>
        </p:nvSpPr>
        <p:spPr bwMode="auto">
          <a:xfrm>
            <a:off x="14454445" y="7068454"/>
            <a:ext cx="15849600" cy="27884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Arial"/>
                <a:cs typeface="Arial"/>
              </a:rPr>
              <a:t>Eligible patients (n=418)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23% of eligible patients (n=95) were registered with CHADIS and received the safety screening tool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84% of the patients who received the safety tool accessed and opened the safety checklist (n=80)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17% of the patients who accessed and submitted the safety checklist (n=14)</a:t>
            </a:r>
          </a:p>
        </p:txBody>
      </p:sp>
      <p:sp>
        <p:nvSpPr>
          <p:cNvPr id="18" name="Text Box 156"/>
          <p:cNvSpPr txBox="1">
            <a:spLocks noChangeArrowheads="1"/>
          </p:cNvSpPr>
          <p:nvPr/>
        </p:nvSpPr>
        <p:spPr bwMode="auto">
          <a:xfrm>
            <a:off x="14440986" y="20582759"/>
            <a:ext cx="15849600" cy="14957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100% of providers completed training on the CHADIS Safety Checklist and Guidance Tool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100% of submitted safety checklists were reviewed by the providers and discussed during the patient’s well child visit</a:t>
            </a:r>
          </a:p>
        </p:txBody>
      </p:sp>
      <p:sp>
        <p:nvSpPr>
          <p:cNvPr id="19" name="Text Box 156"/>
          <p:cNvSpPr txBox="1">
            <a:spLocks noChangeArrowheads="1"/>
          </p:cNvSpPr>
          <p:nvPr/>
        </p:nvSpPr>
        <p:spPr bwMode="auto">
          <a:xfrm>
            <a:off x="9937930" y="1166835"/>
            <a:ext cx="33167715" cy="448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0" dirty="0">
                <a:solidFill>
                  <a:srgbClr val="BF0E2F"/>
                </a:solidFill>
                <a:latin typeface="Arial Black"/>
                <a:cs typeface="Arial Black"/>
              </a:rPr>
              <a:t>Implementation of a Safety Checklist and Guidance Tool During Well-Child Visits</a:t>
            </a:r>
          </a:p>
          <a:p>
            <a:pPr algn="r" eaLnBrk="1" hangingPunct="1"/>
            <a:r>
              <a:rPr lang="en-US" sz="4400" b="0" i="0" dirty="0">
                <a:latin typeface="Arial"/>
                <a:cs typeface="Arial"/>
              </a:rPr>
              <a:t>Jennie Choe MSN, CPNP-AC; </a:t>
            </a:r>
            <a:r>
              <a:rPr lang="en-US" sz="4400" dirty="0">
                <a:latin typeface="Arial"/>
                <a:cs typeface="Arial"/>
              </a:rPr>
              <a:t>Marilyn Miller PhD, CRNP, CS-P</a:t>
            </a:r>
          </a:p>
          <a:p>
            <a:pPr algn="r" eaLnBrk="1" hangingPunct="1"/>
            <a:r>
              <a:rPr lang="en-US" sz="4400" b="0" i="0" dirty="0">
                <a:latin typeface="Arial"/>
                <a:cs typeface="Arial"/>
              </a:rPr>
              <a:t>University of Maryland School of Nursing</a:t>
            </a:r>
          </a:p>
          <a:p>
            <a:pPr algn="ctr" eaLnBrk="1" hangingPunct="1"/>
            <a:endParaRPr lang="en-US" sz="3000" b="0" i="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62846" y="21687023"/>
            <a:ext cx="12242800" cy="13849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Implementing the electronic CHADIS safety tool can offer thorough injury risk screening and focused guidance to families without interrupting workflow processes during well-child visits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98907" y="13200072"/>
            <a:ext cx="11623675" cy="3539431"/>
          </a:xfrm>
          <a:prstGeom prst="rect">
            <a:avLst/>
          </a:prstGeom>
          <a:solidFill>
            <a:srgbClr val="DDD9C3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To implement the pre-visit electronic </a:t>
            </a:r>
            <a:r>
              <a:rPr lang="en-US" sz="2800" b="1" dirty="0">
                <a:latin typeface="Arial"/>
                <a:cs typeface="Arial"/>
              </a:rPr>
              <a:t>Safety Checklist and Safety Guidance Tool</a:t>
            </a:r>
            <a:r>
              <a:rPr lang="en-US" sz="2800" dirty="0">
                <a:latin typeface="Arial"/>
                <a:cs typeface="Arial"/>
              </a:rPr>
              <a:t> developed by CHADIS (Comprehensive Health and Decision Information Systems) at a pediatric clinic to provide:</a:t>
            </a:r>
          </a:p>
          <a:p>
            <a:pPr marL="1085850" lvl="1" indent="-34290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A standard and comprehensive approach to injury risk screening relevant to the developmental age of the child</a:t>
            </a:r>
          </a:p>
          <a:p>
            <a:pPr marL="1085850" lvl="1" indent="-34290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Focused safety guidance to caretakers </a:t>
            </a:r>
          </a:p>
          <a:p>
            <a:pPr marL="1085850" lvl="1" indent="-34290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Improve workflow efficiency by saving time during the well-child visit</a:t>
            </a:r>
          </a:p>
        </p:txBody>
      </p:sp>
      <p:pic>
        <p:nvPicPr>
          <p:cNvPr id="23" name="Content Placeholder 3" descr="disability-clipart-group-sick-kids-pediatrics-413980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2" b="17532"/>
          <a:stretch>
            <a:fillRect/>
          </a:stretch>
        </p:blipFill>
        <p:spPr>
          <a:xfrm>
            <a:off x="11279717" y="2896240"/>
            <a:ext cx="6349455" cy="3087658"/>
          </a:xfrm>
          <a:prstGeom prst="rect">
            <a:avLst/>
          </a:prstGeom>
        </p:spPr>
      </p:pic>
      <p:pic>
        <p:nvPicPr>
          <p:cNvPr id="21" name="Picture 20" descr="Safety Checklist Assigned Prior to WCV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986" y="10152395"/>
            <a:ext cx="15863059" cy="9827140"/>
          </a:xfrm>
          <a:prstGeom prst="rect">
            <a:avLst/>
          </a:prstGeom>
        </p:spPr>
      </p:pic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219587"/>
              </p:ext>
            </p:extLst>
          </p:nvPr>
        </p:nvGraphicFramePr>
        <p:xfrm>
          <a:off x="16670212" y="22310939"/>
          <a:ext cx="14192634" cy="1047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7" imgW="5638800" imgH="3733800" progId="Word.Document.12">
                  <p:embed/>
                </p:oleObj>
              </mc:Choice>
              <mc:Fallback>
                <p:oleObj name="Document" r:id="rId7" imgW="5638800" imgH="3733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670212" y="22310939"/>
                        <a:ext cx="14192634" cy="1047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qrcode_docs.google.co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49" y="29627413"/>
            <a:ext cx="3159985" cy="3159985"/>
          </a:xfrm>
          <a:prstGeom prst="rect">
            <a:avLst/>
          </a:prstGeom>
        </p:spPr>
      </p:pic>
      <p:pic>
        <p:nvPicPr>
          <p:cNvPr id="15" name="Jennie Choe DNP Poster Recording 4-24-22 (1).mp3" descr="Jennie Choe DNP Poster Recording 4-24-22 (1).mp3">
            <a:hlinkClick r:id="" action="ppaction://media"/>
            <a:extLst>
              <a:ext uri="{FF2B5EF4-FFF2-40B4-BE49-F238E27FC236}">
                <a16:creationId xmlns:a16="http://schemas.microsoft.com/office/drawing/2014/main" id="{55F2BD88-C286-9640-9044-60AA269D0E1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06199" y="37015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7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0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ster Option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oster Option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oster Option 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SON-Research-Poster-Temp-36x48-v1 2.potx</Template>
  <TotalTime>44877</TotalTime>
  <Words>722</Words>
  <Application>Microsoft Macintosh PowerPoint</Application>
  <PresentationFormat>Custom</PresentationFormat>
  <Paragraphs>80</Paragraphs>
  <Slides>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Poster Option A</vt:lpstr>
      <vt:lpstr>Poster Option B</vt:lpstr>
      <vt:lpstr>Poster Option C</vt:lpstr>
      <vt:lpstr>Document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Baffuto</dc:creator>
  <cp:lastModifiedBy>Jones, Taylor</cp:lastModifiedBy>
  <cp:revision>87</cp:revision>
  <dcterms:created xsi:type="dcterms:W3CDTF">2017-08-31T15:39:41Z</dcterms:created>
  <dcterms:modified xsi:type="dcterms:W3CDTF">2022-05-03T18:04:21Z</dcterms:modified>
</cp:coreProperties>
</file>